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8" r:id="rId4"/>
    <p:sldId id="269" r:id="rId5"/>
    <p:sldId id="270" r:id="rId6"/>
    <p:sldId id="267" r:id="rId7"/>
    <p:sldId id="271" r:id="rId8"/>
    <p:sldId id="265" r:id="rId9"/>
    <p:sldId id="264" r:id="rId10"/>
    <p:sldId id="260" r:id="rId11"/>
    <p:sldId id="259" r:id="rId12"/>
    <p:sldId id="257" r:id="rId13"/>
    <p:sldId id="258" r:id="rId14"/>
    <p:sldId id="262" r:id="rId15"/>
    <p:sldId id="263" r:id="rId16"/>
    <p:sldId id="261" r:id="rId17"/>
    <p:sldId id="272" r:id="rId1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395E6-717B-4C93-914D-F4879C042597}" type="datetimeFigureOut">
              <a:rPr lang="nl-NL" smtClean="0"/>
              <a:t>29-12-2017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CDBE6-329F-4C88-8055-9A60ACBD1E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4739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395E6-717B-4C93-914D-F4879C042597}" type="datetimeFigureOut">
              <a:rPr lang="nl-NL" smtClean="0"/>
              <a:t>29-12-2017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CDBE6-329F-4C88-8055-9A60ACBD1E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798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395E6-717B-4C93-914D-F4879C042597}" type="datetimeFigureOut">
              <a:rPr lang="nl-NL" smtClean="0"/>
              <a:t>29-12-2017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CDBE6-329F-4C88-8055-9A60ACBD1E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7991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395E6-717B-4C93-914D-F4879C042597}" type="datetimeFigureOut">
              <a:rPr lang="nl-NL" smtClean="0"/>
              <a:t>29-12-2017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CDBE6-329F-4C88-8055-9A60ACBD1E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3910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395E6-717B-4C93-914D-F4879C042597}" type="datetimeFigureOut">
              <a:rPr lang="nl-NL" smtClean="0"/>
              <a:t>29-12-2017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CDBE6-329F-4C88-8055-9A60ACBD1E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5706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395E6-717B-4C93-914D-F4879C042597}" type="datetimeFigureOut">
              <a:rPr lang="nl-NL" smtClean="0"/>
              <a:t>29-12-2017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CDBE6-329F-4C88-8055-9A60ACBD1E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5050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395E6-717B-4C93-914D-F4879C042597}" type="datetimeFigureOut">
              <a:rPr lang="nl-NL" smtClean="0"/>
              <a:t>29-12-2017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CDBE6-329F-4C88-8055-9A60ACBD1E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7027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395E6-717B-4C93-914D-F4879C042597}" type="datetimeFigureOut">
              <a:rPr lang="nl-NL" smtClean="0"/>
              <a:t>29-12-2017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CDBE6-329F-4C88-8055-9A60ACBD1E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971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395E6-717B-4C93-914D-F4879C042597}" type="datetimeFigureOut">
              <a:rPr lang="nl-NL" smtClean="0"/>
              <a:t>29-12-2017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CDBE6-329F-4C88-8055-9A60ACBD1E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8919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395E6-717B-4C93-914D-F4879C042597}" type="datetimeFigureOut">
              <a:rPr lang="nl-NL" smtClean="0"/>
              <a:t>29-12-2017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CDBE6-329F-4C88-8055-9A60ACBD1E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7353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395E6-717B-4C93-914D-F4879C042597}" type="datetimeFigureOut">
              <a:rPr lang="nl-NL" smtClean="0"/>
              <a:t>29-12-2017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CDBE6-329F-4C88-8055-9A60ACBD1E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514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395E6-717B-4C93-914D-F4879C042597}" type="datetimeFigureOut">
              <a:rPr lang="nl-NL" smtClean="0"/>
              <a:t>29-12-2017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CDBE6-329F-4C88-8055-9A60ACBD1E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9226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BF6qOIw9Vw4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fkqTz8HJPns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vIiorzrPRgc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h1-H3LBU-LE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Bouwkundige voorzieningen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Metselen: Beton, cement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369479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zandcement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Mengverhouding</a:t>
            </a:r>
          </a:p>
          <a:p>
            <a:r>
              <a:rPr lang="nl-NL" dirty="0" smtClean="0"/>
              <a:t>1 deel cement</a:t>
            </a:r>
          </a:p>
          <a:p>
            <a:r>
              <a:rPr lang="nl-NL" dirty="0"/>
              <a:t>5</a:t>
            </a:r>
            <a:r>
              <a:rPr lang="nl-NL" dirty="0" smtClean="0"/>
              <a:t> (of 6) delen zand</a:t>
            </a:r>
          </a:p>
          <a:p>
            <a:r>
              <a:rPr lang="nl-NL" dirty="0" smtClean="0"/>
              <a:t>Daarna water toevoegen.  Niet te veel!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941689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Zandcement</a:t>
            </a:r>
            <a:endParaRPr lang="nl-NL" dirty="0"/>
          </a:p>
        </p:txBody>
      </p:sp>
      <p:pic>
        <p:nvPicPr>
          <p:cNvPr id="4" name="BF6qOIw9Vw4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328626" y="1881352"/>
            <a:ext cx="7249802" cy="4078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7104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Cement om te metselen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Mengverhouding</a:t>
            </a:r>
          </a:p>
          <a:p>
            <a:r>
              <a:rPr lang="nl-NL" dirty="0" smtClean="0"/>
              <a:t>1 deel cement</a:t>
            </a:r>
          </a:p>
          <a:p>
            <a:r>
              <a:rPr lang="nl-NL" dirty="0" smtClean="0"/>
              <a:t>3 (of 4) delen zand</a:t>
            </a:r>
          </a:p>
          <a:p>
            <a:r>
              <a:rPr lang="nl-NL" dirty="0" smtClean="0"/>
              <a:t>Daarna water toevoegen.  Niet te veel!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84748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Metselcement</a:t>
            </a:r>
            <a:endParaRPr lang="nl-NL" dirty="0"/>
          </a:p>
        </p:txBody>
      </p:sp>
      <p:pic>
        <p:nvPicPr>
          <p:cNvPr id="4" name="fkqTz8HJPns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72571" y="1849821"/>
            <a:ext cx="7399281" cy="4162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077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1. fundering plaatsen</a:t>
            </a:r>
          </a:p>
          <a:p>
            <a:r>
              <a:rPr lang="nl-NL" dirty="0" smtClean="0"/>
              <a:t>2. stelposten plaatsen.</a:t>
            </a:r>
          </a:p>
          <a:p>
            <a:r>
              <a:rPr lang="nl-NL" dirty="0"/>
              <a:t>3</a:t>
            </a:r>
            <a:r>
              <a:rPr lang="nl-NL" dirty="0" smtClean="0"/>
              <a:t>. steendikte + voegdikte bepalen.</a:t>
            </a:r>
          </a:p>
          <a:p>
            <a:r>
              <a:rPr lang="nl-NL" dirty="0" smtClean="0"/>
              <a:t>4. metseldraad spannen. (op spijkers in de stelpost)</a:t>
            </a:r>
          </a:p>
          <a:p>
            <a:r>
              <a:rPr lang="nl-NL" dirty="0" smtClean="0"/>
              <a:t>5. cement aanbrengen en steen op cement drukken.</a:t>
            </a:r>
          </a:p>
          <a:p>
            <a:pPr marL="0" indent="0">
              <a:buNone/>
            </a:pPr>
            <a:r>
              <a:rPr lang="nl-NL" dirty="0" smtClean="0"/>
              <a:t>A. Zo weinig mogelijk op de steen tikken!</a:t>
            </a:r>
          </a:p>
          <a:p>
            <a:pPr marL="0" indent="0">
              <a:buNone/>
            </a:pPr>
            <a:r>
              <a:rPr lang="nl-NL" dirty="0" smtClean="0"/>
              <a:t>B. Bovenkant steen is gelijk met metseldraad!</a:t>
            </a:r>
          </a:p>
          <a:p>
            <a:pPr marL="0" indent="0">
              <a:buNone/>
            </a:pPr>
            <a:r>
              <a:rPr lang="nl-NL" dirty="0" smtClean="0"/>
              <a:t>C. Steen vlak (waterpas) leggen!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252676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Muur metsel praxis</a:t>
            </a:r>
            <a:endParaRPr lang="nl-NL" dirty="0"/>
          </a:p>
        </p:txBody>
      </p:sp>
      <p:pic>
        <p:nvPicPr>
          <p:cNvPr id="4" name="vIiorzrPRgc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810000" y="2714625"/>
            <a:ext cx="45720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6983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Muur metselen uitgebreid</a:t>
            </a:r>
            <a:endParaRPr lang="nl-NL" dirty="0"/>
          </a:p>
        </p:txBody>
      </p:sp>
      <p:pic>
        <p:nvPicPr>
          <p:cNvPr id="4" name="h1-H3LBU-LE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989667" y="1690688"/>
            <a:ext cx="7551391" cy="4247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2944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lijmen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4325" y="2114550"/>
            <a:ext cx="4901587" cy="3999811"/>
          </a:xfrm>
        </p:spPr>
      </p:pic>
      <p:sp>
        <p:nvSpPr>
          <p:cNvPr id="5" name="Tijdelijke aanduiding voor tekst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 smtClean="0"/>
              <a:t>+ geen voeg</a:t>
            </a:r>
          </a:p>
          <a:p>
            <a:r>
              <a:rPr lang="nl-NL" dirty="0" smtClean="0"/>
              <a:t>+snel, eenvoudig</a:t>
            </a:r>
          </a:p>
          <a:p>
            <a:endParaRPr lang="nl-NL" dirty="0"/>
          </a:p>
          <a:p>
            <a:r>
              <a:rPr lang="nl-NL" dirty="0" smtClean="0"/>
              <a:t>- Minder sterk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52002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Cement info.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Cement: verhardend </a:t>
            </a:r>
            <a:r>
              <a:rPr lang="nl-NL" dirty="0"/>
              <a:t>door een chemische reactie met water. </a:t>
            </a:r>
            <a:endParaRPr lang="nl-NL" dirty="0" smtClean="0"/>
          </a:p>
          <a:p>
            <a:r>
              <a:rPr lang="nl-NL" dirty="0" smtClean="0"/>
              <a:t>Cement </a:t>
            </a:r>
            <a:r>
              <a:rPr lang="nl-NL" dirty="0"/>
              <a:t>wordt voornamelijk gebruikt als grondstof voor beton en </a:t>
            </a:r>
            <a:r>
              <a:rPr lang="nl-NL" dirty="0" smtClean="0"/>
              <a:t>metselspecie.</a:t>
            </a:r>
          </a:p>
          <a:p>
            <a:r>
              <a:rPr lang="nl-NL" dirty="0" smtClean="0"/>
              <a:t>Mortel is cement </a:t>
            </a:r>
            <a:r>
              <a:rPr lang="nl-NL" dirty="0"/>
              <a:t>gemengd met water en </a:t>
            </a:r>
            <a:r>
              <a:rPr lang="nl-NL" dirty="0" smtClean="0"/>
              <a:t>zand.</a:t>
            </a:r>
          </a:p>
          <a:p>
            <a:r>
              <a:rPr lang="nl-NL" dirty="0"/>
              <a:t> P</a:t>
            </a:r>
            <a:r>
              <a:rPr lang="nl-NL" dirty="0" smtClean="0"/>
              <a:t>ortland cement bevat gips. Hardt sneller uit dan cement.</a:t>
            </a:r>
          </a:p>
          <a:p>
            <a:r>
              <a:rPr lang="nl-NL" dirty="0" smtClean="0"/>
              <a:t>Er zijn dus verschillende soorten cement met verschillende eigenschappen en hardheid/sterkte.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94592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Niet te veel water!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</a:t>
            </a:r>
            <a:r>
              <a:rPr lang="nl-NL" dirty="0" smtClean="0"/>
              <a:t>eer </a:t>
            </a:r>
            <a:r>
              <a:rPr lang="nl-NL" dirty="0"/>
              <a:t>aanmaakwater </a:t>
            </a:r>
            <a:r>
              <a:rPr lang="nl-NL" dirty="0" smtClean="0"/>
              <a:t>geeft beter verwerkbaar beton, </a:t>
            </a:r>
            <a:r>
              <a:rPr lang="nl-NL" dirty="0"/>
              <a:t>het eindresultaat is echter slechter. </a:t>
            </a:r>
            <a:endParaRPr lang="nl-NL" dirty="0" smtClean="0"/>
          </a:p>
          <a:p>
            <a:r>
              <a:rPr lang="nl-NL" dirty="0"/>
              <a:t>T</a:t>
            </a:r>
            <a:r>
              <a:rPr lang="nl-NL" dirty="0" smtClean="0"/>
              <a:t>eveel water </a:t>
            </a:r>
            <a:r>
              <a:rPr lang="nl-NL" dirty="0"/>
              <a:t>levert zwakker beton ("water is vergif voor beton"). </a:t>
            </a:r>
            <a:endParaRPr lang="nl-NL" dirty="0" smtClean="0"/>
          </a:p>
          <a:p>
            <a:r>
              <a:rPr lang="nl-NL" dirty="0" smtClean="0"/>
              <a:t>Een </a:t>
            </a:r>
            <a:r>
              <a:rPr lang="nl-NL" dirty="0"/>
              <a:t>tekort aan water zorgt er echter weer voor dat niet alle cement reageert. </a:t>
            </a:r>
            <a:endParaRPr lang="nl-NL" dirty="0" smtClean="0"/>
          </a:p>
          <a:p>
            <a:r>
              <a:rPr lang="nl-NL" dirty="0"/>
              <a:t>J</a:t>
            </a:r>
            <a:r>
              <a:rPr lang="nl-NL" dirty="0" smtClean="0"/>
              <a:t>uiste </a:t>
            </a:r>
            <a:r>
              <a:rPr lang="nl-NL" dirty="0"/>
              <a:t>verhouding tussen water en cement (de zogeheten water/cementfactor) </a:t>
            </a:r>
            <a:r>
              <a:rPr lang="nl-NL" dirty="0" smtClean="0"/>
              <a:t>voor </a:t>
            </a:r>
            <a:r>
              <a:rPr lang="nl-NL" dirty="0"/>
              <a:t>goede kwaliteit </a:t>
            </a:r>
            <a:r>
              <a:rPr lang="nl-NL" dirty="0" smtClean="0"/>
              <a:t>beton nodig.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2497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1" dirty="0" smtClean="0"/>
              <a:t>bekisting</a:t>
            </a:r>
            <a:endParaRPr lang="nl-NL" sz="4000" b="1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7" y="1109662"/>
            <a:ext cx="6584797" cy="4938598"/>
          </a:xfrm>
        </p:spPr>
      </p:pic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/>
              <a:t>Planken/houten bouwwerk waartussen je beton giet.</a:t>
            </a:r>
          </a:p>
          <a:p>
            <a:r>
              <a:rPr lang="nl-NL" dirty="0"/>
              <a:t>Na uitharden haal je planken weg.</a:t>
            </a:r>
          </a:p>
          <a:p>
            <a:endParaRPr lang="nl-NL" dirty="0" smtClean="0"/>
          </a:p>
          <a:p>
            <a:r>
              <a:rPr lang="nl-NL" sz="4000" dirty="0" smtClean="0"/>
              <a:t>Trilnaald</a:t>
            </a:r>
            <a:r>
              <a:rPr lang="nl-NL" dirty="0" smtClean="0"/>
              <a:t>. </a:t>
            </a:r>
          </a:p>
          <a:p>
            <a:r>
              <a:rPr lang="nl-NL" dirty="0" smtClean="0"/>
              <a:t>Voor verdichting. van je beton</a:t>
            </a:r>
          </a:p>
          <a:p>
            <a:r>
              <a:rPr lang="nl-NL" dirty="0" smtClean="0"/>
              <a:t>Luchtbelletjes uit beton halen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07821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Beton verwerken tips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Niet te snel uit laten drogen. </a:t>
            </a:r>
            <a:r>
              <a:rPr lang="nl-NL" dirty="0" err="1" smtClean="0"/>
              <a:t>Evt</a:t>
            </a:r>
            <a:r>
              <a:rPr lang="nl-NL" dirty="0" smtClean="0"/>
              <a:t> afdekken</a:t>
            </a:r>
          </a:p>
          <a:p>
            <a:r>
              <a:rPr lang="nl-NL" dirty="0" smtClean="0"/>
              <a:t>Niet te koud verwerken. Bij vorst hardt cement niet uit.</a:t>
            </a:r>
          </a:p>
          <a:p>
            <a:r>
              <a:rPr lang="nl-NL" dirty="0" smtClean="0"/>
              <a:t>Niet te veel beton verwerken. Chemische reactie met water. Er komt dus warmte vrij en die warmte moet worden afgevoerd.</a:t>
            </a:r>
          </a:p>
          <a:p>
            <a:r>
              <a:rPr lang="nl-NL" dirty="0" smtClean="0"/>
              <a:t>Beton kan ontmengen. Zwaardere delen zakken naar beneden tijdens uitharden. Tips zijn niet te lang trillen, niet te veel water gebruiken en </a:t>
            </a:r>
            <a:r>
              <a:rPr lang="nl-NL" dirty="0" err="1" smtClean="0"/>
              <a:t>evt</a:t>
            </a:r>
            <a:r>
              <a:rPr lang="nl-NL" dirty="0" smtClean="0"/>
              <a:t> stabilisator toevoegen.</a:t>
            </a:r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01843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 smtClean="0"/>
              <a:t>Versterken beton</a:t>
            </a:r>
            <a:endParaRPr lang="nl-NL" sz="4000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6080" y="457201"/>
            <a:ext cx="4912288" cy="6064786"/>
          </a:xfrm>
        </p:spPr>
      </p:pic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sz="4000" dirty="0" smtClean="0"/>
              <a:t>Gewapend beton.</a:t>
            </a:r>
          </a:p>
          <a:p>
            <a:endParaRPr lang="nl-NL" dirty="0"/>
          </a:p>
          <a:p>
            <a:r>
              <a:rPr lang="nl-NL" sz="3200" dirty="0" smtClean="0"/>
              <a:t>Betongaas mat in beton leggen geeft meer sterkte van de betonplaat.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364747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 smtClean="0"/>
              <a:t>betonrot</a:t>
            </a:r>
            <a:endParaRPr lang="nl-NL" sz="4000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7288" y="1830386"/>
            <a:ext cx="5148814" cy="4038601"/>
          </a:xfrm>
        </p:spPr>
      </p:pic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Roesten van ijzer in vlechtmat. Hierdoor verlies je de stevigheid van de betonplaat…..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3949275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39788" y="457200"/>
            <a:ext cx="6971171" cy="1600200"/>
          </a:xfrm>
        </p:spPr>
        <p:txBody>
          <a:bodyPr>
            <a:normAutofit/>
          </a:bodyPr>
          <a:lstStyle/>
          <a:p>
            <a:r>
              <a:rPr lang="nl-NL" sz="4400" dirty="0" smtClean="0"/>
              <a:t>Mengverhouding beton</a:t>
            </a:r>
            <a:endParaRPr lang="nl-NL" sz="4400" dirty="0"/>
          </a:p>
        </p:txBody>
      </p:sp>
      <p:pic>
        <p:nvPicPr>
          <p:cNvPr id="7" name="Tijdelijke aanduiding voor inhoud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461" y="2633032"/>
            <a:ext cx="8827641" cy="1949986"/>
          </a:xfrm>
        </p:spPr>
      </p:pic>
      <p:sp>
        <p:nvSpPr>
          <p:cNvPr id="6" name="Tijdelijke aanduiding voor tekst 5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2255952" cy="3811588"/>
          </a:xfrm>
        </p:spPr>
        <p:txBody>
          <a:bodyPr>
            <a:normAutofit/>
          </a:bodyPr>
          <a:lstStyle/>
          <a:p>
            <a:r>
              <a:rPr lang="nl-NL" sz="4000" dirty="0" smtClean="0"/>
              <a:t>*1 Deel cement</a:t>
            </a:r>
          </a:p>
          <a:p>
            <a:r>
              <a:rPr lang="nl-NL" sz="4000" dirty="0" smtClean="0"/>
              <a:t>*2 delen zand</a:t>
            </a:r>
          </a:p>
          <a:p>
            <a:r>
              <a:rPr lang="nl-NL" sz="4000" dirty="0" smtClean="0"/>
              <a:t>*3 delen grind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3265183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481359" cy="1600200"/>
          </a:xfrm>
        </p:spPr>
        <p:txBody>
          <a:bodyPr>
            <a:normAutofit/>
          </a:bodyPr>
          <a:lstStyle/>
          <a:p>
            <a:r>
              <a:rPr lang="nl-NL" sz="4800" dirty="0" smtClean="0"/>
              <a:t>Beton werkvolgorde</a:t>
            </a:r>
            <a:endParaRPr lang="nl-NL" sz="4800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4134" y="1883884"/>
            <a:ext cx="6809213" cy="4756285"/>
          </a:xfrm>
        </p:spPr>
      </p:pic>
      <p:sp>
        <p:nvSpPr>
          <p:cNvPr id="5" name="Tijdelijke aanduiding voor tekst 4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nl-NL" sz="4400" dirty="0" smtClean="0"/>
              <a:t>Cement</a:t>
            </a:r>
          </a:p>
          <a:p>
            <a:pPr marL="342900" indent="-342900">
              <a:buAutoNum type="arabicPeriod"/>
            </a:pPr>
            <a:r>
              <a:rPr lang="nl-NL" sz="4400" dirty="0" smtClean="0"/>
              <a:t>Zand</a:t>
            </a:r>
          </a:p>
          <a:p>
            <a:pPr marL="342900" indent="-342900">
              <a:buAutoNum type="arabicPeriod"/>
            </a:pPr>
            <a:r>
              <a:rPr lang="nl-NL" sz="4400" dirty="0" smtClean="0"/>
              <a:t>Beton</a:t>
            </a:r>
          </a:p>
          <a:p>
            <a:pPr marL="342900" indent="-342900">
              <a:buAutoNum type="arabicPeriod"/>
            </a:pPr>
            <a:r>
              <a:rPr lang="nl-NL" sz="4400" dirty="0" smtClean="0"/>
              <a:t>water</a:t>
            </a:r>
            <a:endParaRPr lang="nl-NL" sz="4400" dirty="0"/>
          </a:p>
        </p:txBody>
      </p:sp>
    </p:spTree>
    <p:extLst>
      <p:ext uri="{BB962C8B-B14F-4D97-AF65-F5344CB8AC3E}">
        <p14:creationId xmlns:p14="http://schemas.microsoft.com/office/powerpoint/2010/main" val="110039339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410</Words>
  <Application>Microsoft Office PowerPoint</Application>
  <PresentationFormat>Breedbeeld</PresentationFormat>
  <Paragraphs>67</Paragraphs>
  <Slides>17</Slides>
  <Notes>0</Notes>
  <HiddenSlides>0</HiddenSlides>
  <MMClips>4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Kantoorthema</vt:lpstr>
      <vt:lpstr>Bouwkundige voorzieningen</vt:lpstr>
      <vt:lpstr>Cement info.</vt:lpstr>
      <vt:lpstr>Niet te veel water!</vt:lpstr>
      <vt:lpstr>bekisting</vt:lpstr>
      <vt:lpstr>Beton verwerken tips</vt:lpstr>
      <vt:lpstr>Versterken beton</vt:lpstr>
      <vt:lpstr>betonrot</vt:lpstr>
      <vt:lpstr>Mengverhouding beton</vt:lpstr>
      <vt:lpstr>Beton werkvolgorde</vt:lpstr>
      <vt:lpstr>zandcement</vt:lpstr>
      <vt:lpstr>Zandcement</vt:lpstr>
      <vt:lpstr>Cement om te metselen</vt:lpstr>
      <vt:lpstr>Metselcement</vt:lpstr>
      <vt:lpstr>PowerPoint-presentatie</vt:lpstr>
      <vt:lpstr>Muur metsel praxis</vt:lpstr>
      <vt:lpstr>Muur metselen uitgebreid</vt:lpstr>
      <vt:lpstr>lijmen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Bouwkundige voorzieningen</dc:title>
  <dc:creator>laptop</dc:creator>
  <cp:lastModifiedBy>laptop</cp:lastModifiedBy>
  <cp:revision>15</cp:revision>
  <dcterms:created xsi:type="dcterms:W3CDTF">2017-12-28T15:34:50Z</dcterms:created>
  <dcterms:modified xsi:type="dcterms:W3CDTF">2017-12-29T12:13:24Z</dcterms:modified>
</cp:coreProperties>
</file>